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57" r:id="rId6"/>
    <p:sldId id="286" r:id="rId7"/>
    <p:sldId id="287" r:id="rId8"/>
    <p:sldId id="296" r:id="rId9"/>
    <p:sldId id="297" r:id="rId10"/>
    <p:sldId id="279" r:id="rId11"/>
    <p:sldId id="291" r:id="rId12"/>
    <p:sldId id="294" r:id="rId13"/>
    <p:sldId id="295" r:id="rId14"/>
    <p:sldId id="270" r:id="rId15"/>
    <p:sldId id="280" r:id="rId16"/>
    <p:sldId id="298" r:id="rId17"/>
  </p:sldIdLst>
  <p:sldSz cx="9144000" cy="5143500" type="screen16x9"/>
  <p:notesSz cx="6858000" cy="9144000"/>
  <p:embeddedFontLs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Muli" panose="020B0604020202020204" charset="0"/>
      <p:regular r:id="rId23"/>
      <p:bold r:id="rId24"/>
      <p:italic r:id="rId25"/>
      <p:boldItalic r:id="rId26"/>
    </p:embeddedFont>
    <p:embeddedFont>
      <p:font typeface="Nixie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07E475-64B7-4AE4-86A0-2C65591400F5}">
  <a:tblStyle styleId="{DD07E475-64B7-4AE4-86A0-2C65591400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398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201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813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081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571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86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Shape 20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Shape 56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7" name="Shape 5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Shape 60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1" name="Shape 6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Shape 69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0" name="Shape 7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Shape 79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0" name="Shape 8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Shape 86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Shape 89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1" name="Shape 91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Shape 95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6" name="Shape 9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Shape 98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0" name="Shape 1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Shape 108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09" name="Shape 10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19" name="Shape 11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Shape 214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Shape 21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19" name="Shape 21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Shape 221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Shape 222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3" name="Shape 22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2" name="Shape 23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6" r:id="rId5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Teaser video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3619500" y="358925"/>
            <a:ext cx="4927316" cy="38359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3825689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35" name="Shape 535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36" name="Shape 53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88" y="562628"/>
            <a:ext cx="4515001" cy="28833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477571"/>
            <a:ext cx="36194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tx2"/>
                </a:solidFill>
              </a:rPr>
              <a:t>   Davinci Résolve</a:t>
            </a:r>
          </a:p>
          <a:p>
            <a:endParaRPr lang="fr-FR" sz="3200" dirty="0">
              <a:solidFill>
                <a:schemeClr val="tx2"/>
              </a:solidFill>
            </a:endParaRPr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Montage</a:t>
            </a:r>
          </a:p>
          <a:p>
            <a:pPr algn="ctr"/>
            <a:r>
              <a:rPr lang="fr-FR" sz="3200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Etalonnage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3619500" y="358925"/>
            <a:ext cx="4927316" cy="38359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3825689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35" name="Shape 535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36" name="Shape 53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88" y="562628"/>
            <a:ext cx="4515001" cy="28833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2070439"/>
            <a:ext cx="36194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</a:rPr>
              <a:t>After effect </a:t>
            </a:r>
          </a:p>
          <a:p>
            <a:endParaRPr lang="fr-FR" dirty="0"/>
          </a:p>
          <a:p>
            <a:endParaRPr lang="fr-FR" dirty="0"/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Animations 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88" y="562628"/>
            <a:ext cx="4515001" cy="28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6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3619500" y="358925"/>
            <a:ext cx="4927316" cy="38359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3825689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35" name="Shape 535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36" name="Shape 53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88" y="562628"/>
            <a:ext cx="4515001" cy="28833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2070439"/>
            <a:ext cx="361949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</a:rPr>
              <a:t> Windows </a:t>
            </a:r>
            <a:r>
              <a:rPr lang="fr-FR" sz="3200" dirty="0" err="1">
                <a:solidFill>
                  <a:schemeClr val="tx2"/>
                </a:solidFill>
              </a:rPr>
              <a:t>Movie</a:t>
            </a:r>
            <a:r>
              <a:rPr lang="fr-FR" sz="3200" dirty="0">
                <a:solidFill>
                  <a:schemeClr val="tx2"/>
                </a:solidFill>
              </a:rPr>
              <a:t> Maker</a:t>
            </a:r>
          </a:p>
          <a:p>
            <a:endParaRPr lang="fr-FR" dirty="0"/>
          </a:p>
          <a:p>
            <a:endParaRPr lang="fr-FR" dirty="0"/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Accélération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88" y="562628"/>
            <a:ext cx="4515001" cy="288330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88" y="562627"/>
            <a:ext cx="4515001" cy="28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89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3619500" y="358925"/>
            <a:ext cx="4927316" cy="38359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3825689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535" name="Shape 535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36" name="Shape 536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-1" y="2070439"/>
            <a:ext cx="36194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</a:rPr>
              <a:t> </a:t>
            </a:r>
            <a:r>
              <a:rPr lang="fr-FR" sz="3200" dirty="0" err="1">
                <a:solidFill>
                  <a:schemeClr val="tx2"/>
                </a:solidFill>
              </a:rPr>
              <a:t>Filmora</a:t>
            </a:r>
            <a:endParaRPr lang="fr-FR" sz="3200" dirty="0">
              <a:solidFill>
                <a:schemeClr val="tx2"/>
              </a:solidFill>
            </a:endParaRPr>
          </a:p>
          <a:p>
            <a:endParaRPr lang="fr-FR" dirty="0"/>
          </a:p>
          <a:p>
            <a:endParaRPr lang="fr-FR" dirty="0"/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 Effets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86" y="562628"/>
            <a:ext cx="4515003" cy="28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4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ctrTitle" idx="4294967295"/>
          </p:nvPr>
        </p:nvSpPr>
        <p:spPr>
          <a:xfrm>
            <a:off x="685800" y="-9"/>
            <a:ext cx="7772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600" b="1" dirty="0">
                <a:latin typeface="Muli"/>
                <a:ea typeface="Muli"/>
                <a:cs typeface="Muli"/>
                <a:sym typeface="Muli"/>
              </a:rPr>
              <a:t> </a:t>
            </a:r>
            <a:endParaRPr sz="96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9600" b="1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62" y="1643053"/>
            <a:ext cx="2362213" cy="1857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25" y="1626600"/>
            <a:ext cx="2362213" cy="1857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hape 456"/>
          <p:cNvSpPr/>
          <p:nvPr/>
        </p:nvSpPr>
        <p:spPr>
          <a:xfrm>
            <a:off x="3476530" y="2348630"/>
            <a:ext cx="2190939" cy="646547"/>
          </a:xfrm>
          <a:prstGeom prst="homePlate">
            <a:avLst>
              <a:gd name="adj" fmla="val 30129"/>
            </a:avLst>
          </a:prstGeom>
          <a:noFill/>
          <a:ln w="114300" cap="flat" cmpd="sng">
            <a:solidFill>
              <a:srgbClr val="00E1C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5A9065-DEE2-40FB-B9BD-39C9E56AF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333" y="102790"/>
            <a:ext cx="4063492" cy="30476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ctrTitle" idx="4294967295"/>
          </p:nvPr>
        </p:nvSpPr>
        <p:spPr>
          <a:xfrm>
            <a:off x="2935492" y="2242939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Merci !</a:t>
            </a:r>
            <a:endParaRPr sz="8000" dirty="0"/>
          </a:p>
        </p:txBody>
      </p:sp>
      <p:sp>
        <p:nvSpPr>
          <p:cNvPr id="545" name="Shape 54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etisier">
            <a:hlinkClick r:id="" action="ppaction://media"/>
            <a:extLst>
              <a:ext uri="{FF2B5EF4-FFF2-40B4-BE49-F238E27FC236}">
                <a16:creationId xmlns:a16="http://schemas.microsoft.com/office/drawing/2014/main" id="{C179A406-9276-4DD9-BC40-969962F859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Book’s Game</a:t>
            </a:r>
            <a:endParaRPr sz="5400" dirty="0"/>
          </a:p>
        </p:txBody>
      </p:sp>
      <p:sp>
        <p:nvSpPr>
          <p:cNvPr id="343" name="Shape 343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Presenté par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Rabea Rhachide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Nesrine Gherras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Anis Aziri</a:t>
            </a:r>
            <a:endParaRPr dirty="0"/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0" y="1129371"/>
            <a:ext cx="1602078" cy="1358020"/>
          </a:xfrm>
          <a:prstGeom prst="hexagon">
            <a:avLst>
              <a:gd name="adj" fmla="val 28393"/>
              <a:gd name="vf" fmla="val 11547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 synopsis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800" dirty="0"/>
              <a:t>Dans un petit moment de détente entre le service de 12h et 13h une étudiante envoie un message au serveur d’une petite cafétéria  de l’université paris 8 lui proposant d’intégrer son  équipe composée d’elle et d’un agent de sécurité, le but est de se lancer dans une expérience inédite ludique et enrichissante qui consiste à explorer la bibliothèque universitaire via un </a:t>
            </a:r>
            <a:r>
              <a:rPr lang="fr-FR" sz="1800" dirty="0" err="1"/>
              <a:t>serious</a:t>
            </a:r>
            <a:r>
              <a:rPr lang="fr-FR" sz="1800" dirty="0"/>
              <a:t> </a:t>
            </a:r>
            <a:r>
              <a:rPr lang="fr-FR" sz="1800" dirty="0" err="1"/>
              <a:t>game</a:t>
            </a:r>
            <a:r>
              <a:rPr lang="fr-FR" dirty="0"/>
              <a:t> 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/>
              <a:t>Le scénario</a:t>
            </a:r>
            <a:endParaRPr dirty="0"/>
          </a:p>
        </p:txBody>
      </p:sp>
      <p:sp>
        <p:nvSpPr>
          <p:cNvPr id="335" name="Shape 335"/>
          <p:cNvSpPr txBox="1"/>
          <p:nvPr/>
        </p:nvSpPr>
        <p:spPr>
          <a:xfrm>
            <a:off x="1732700" y="1744525"/>
            <a:ext cx="319140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TROIS ACTE</a:t>
            </a:r>
            <a:r>
              <a:rPr lang="fr-FR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URS</a:t>
            </a:r>
            <a:endParaRPr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endParaRPr lang="fr-FR" sz="1100" dirty="0"/>
          </a:p>
          <a:p>
            <a:r>
              <a:rPr lang="fr-FR" dirty="0">
                <a:solidFill>
                  <a:schemeClr val="tx2"/>
                </a:solidFill>
              </a:rPr>
              <a:t>une étudiante en informatique, interprétée par  </a:t>
            </a:r>
            <a:r>
              <a:rPr lang="fr-FR" dirty="0" err="1">
                <a:solidFill>
                  <a:schemeClr val="tx2"/>
                </a:solidFill>
              </a:rPr>
              <a:t>Rabea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dirty="0" err="1">
                <a:solidFill>
                  <a:schemeClr val="tx2"/>
                </a:solidFill>
              </a:rPr>
              <a:t>Rhachide</a:t>
            </a:r>
            <a:r>
              <a:rPr lang="fr-FR" dirty="0">
                <a:solidFill>
                  <a:schemeClr val="tx2"/>
                </a:solidFill>
              </a:rPr>
              <a:t>.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Un serveur dans une cafeteria, interprété par  Nabil Bourache.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Un agent de sécurité , interprété par Amine </a:t>
            </a:r>
            <a:r>
              <a:rPr lang="fr-FR" dirty="0" err="1">
                <a:solidFill>
                  <a:schemeClr val="tx2"/>
                </a:solidFill>
              </a:rPr>
              <a:t>Lamri</a:t>
            </a:r>
            <a:r>
              <a:rPr lang="fr-FR" dirty="0">
                <a:solidFill>
                  <a:schemeClr val="tx2"/>
                </a:solidFill>
              </a:rPr>
              <a:t>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5355921" y="1744525"/>
            <a:ext cx="333090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TROIS LIEUX DE TOURNAGES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r>
              <a:rPr lang="fr-FR" dirty="0">
                <a:solidFill>
                  <a:schemeClr val="tx2"/>
                </a:solidFill>
              </a:rPr>
              <a:t>La Bibliothèque universitaire de paris 8.</a:t>
            </a:r>
          </a:p>
          <a:p>
            <a:pPr>
              <a:buNone/>
            </a:pP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une cafétéria universitaire .</a:t>
            </a:r>
          </a:p>
          <a:p>
            <a:pPr>
              <a:buNone/>
            </a:pP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 L’Université paris 8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2"/>
          </p:nvPr>
        </p:nvSpPr>
        <p:spPr>
          <a:xfrm>
            <a:off x="2753486" y="126749"/>
            <a:ext cx="5077762" cy="4897924"/>
          </a:xfrm>
        </p:spPr>
        <p:txBody>
          <a:bodyPr/>
          <a:lstStyle/>
          <a:p>
            <a:pPr marL="0" lvl="0" indent="0" algn="ctr">
              <a:buNone/>
            </a:pPr>
            <a:r>
              <a:rPr lang="fr-FR" b="1" dirty="0">
                <a:solidFill>
                  <a:srgbClr val="00E1C6"/>
                </a:solidFill>
              </a:rPr>
              <a:t> LES SCENES</a:t>
            </a:r>
          </a:p>
          <a:p>
            <a:pPr marL="0" lvl="0" indent="0">
              <a:buNone/>
            </a:pPr>
            <a:endParaRPr lang="fr-FR" dirty="0">
              <a:solidFill>
                <a:srgbClr val="00E1C6"/>
              </a:solidFill>
            </a:endParaRPr>
          </a:p>
          <a:p>
            <a:pPr marL="0" indent="0">
              <a:buNone/>
            </a:pPr>
            <a:r>
              <a:rPr lang="fr-FR" sz="1600" dirty="0"/>
              <a:t>trois scènes tournées avec une caméra iPhone 4K ,  a la Bibliothèque universitaire , avec  des caméra subjectifs</a:t>
            </a:r>
          </a:p>
          <a:p>
            <a:pPr marL="0" indent="0">
              <a:buNone/>
            </a:pPr>
            <a:r>
              <a:rPr lang="fr-FR" sz="1600" dirty="0"/>
              <a:t> </a:t>
            </a:r>
          </a:p>
          <a:p>
            <a:pPr marL="0" indent="0">
              <a:buNone/>
            </a:pPr>
            <a:r>
              <a:rPr lang="fr-FR" sz="1600" dirty="0"/>
              <a:t>Une  scène tournées avec une caméra iPhone 4K , dans une cafeteria  , avec Nabil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/>
              <a:t>Une  scènes tournées avec une caméra iPhone 4K, a l’entré de l'Université  , avec Amine</a:t>
            </a:r>
          </a:p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60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fr-FR" dirty="0"/>
              <a:t>story-boards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425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8A64F33-272B-47DD-AC6E-F3E428B6F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1986"/>
            <a:ext cx="9143999" cy="258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5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B27E270-1EC3-4FEA-A4ED-5A6FAFD8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4706"/>
            <a:ext cx="9143999" cy="26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94432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229</Words>
  <Application>Microsoft Office PowerPoint</Application>
  <PresentationFormat>Affichage à l'écran (16:9)</PresentationFormat>
  <Paragraphs>59</Paragraphs>
  <Slides>16</Slides>
  <Notes>14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Helvetica Neue</vt:lpstr>
      <vt:lpstr>Muli</vt:lpstr>
      <vt:lpstr>Arial</vt:lpstr>
      <vt:lpstr>Nixie One</vt:lpstr>
      <vt:lpstr>Imogen template</vt:lpstr>
      <vt:lpstr>Teaser video</vt:lpstr>
      <vt:lpstr>Book’s Game</vt:lpstr>
      <vt:lpstr>Le synopsis</vt:lpstr>
      <vt:lpstr>Présentation PowerPoint</vt:lpstr>
      <vt:lpstr>Le scénario</vt:lpstr>
      <vt:lpstr>Présentation PowerPoint</vt:lpstr>
      <vt:lpstr>story-boards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  </vt:lpstr>
      <vt:lpstr>Merci !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Teaser video</dc:title>
  <dc:creator>Administrateur</dc:creator>
  <cp:lastModifiedBy>bea rha</cp:lastModifiedBy>
  <cp:revision>26</cp:revision>
  <dcterms:modified xsi:type="dcterms:W3CDTF">2018-06-07T22:22:57Z</dcterms:modified>
</cp:coreProperties>
</file>